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C79526-DA66-45F7-93C2-BC26C09C4DD9}" type="datetimeFigureOut">
              <a:rPr lang="ro-RO" smtClean="0"/>
              <a:pPr/>
              <a:t>14.05.2012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271C171-36A9-4629-9A51-7A2F40D62D81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 smtClean="0"/>
              <a:t>Tutor and Learner</a:t>
            </a:r>
            <a:r>
              <a:rPr lang="en-US" dirty="0" smtClean="0"/>
              <a:t>s</a:t>
            </a:r>
            <a:r>
              <a:rPr lang="ro-RO" dirty="0" smtClean="0"/>
              <a:t> in Co-teaching </a:t>
            </a:r>
          </a:p>
          <a:p>
            <a:r>
              <a:rPr lang="ro-RO" dirty="0" smtClean="0"/>
              <a:t>Workshop </a:t>
            </a:r>
            <a:endParaRPr lang="ro-RO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/>
              <a:t>VOLARE PROJECT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Workshop’s Activities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4. Group debates </a:t>
            </a:r>
          </a:p>
          <a:p>
            <a:pPr>
              <a:buNone/>
            </a:pPr>
            <a:r>
              <a:rPr lang="en-US" dirty="0" smtClean="0"/>
              <a:t>Participants will share their opinion about the factual situations</a:t>
            </a:r>
          </a:p>
          <a:p>
            <a:pPr>
              <a:buNone/>
            </a:pPr>
            <a:r>
              <a:rPr lang="en-US" dirty="0" smtClean="0"/>
              <a:t>they  have been presented by co-teachers .  </a:t>
            </a:r>
          </a:p>
          <a:p>
            <a:pPr marL="514350" indent="-514350">
              <a:buNone/>
            </a:pPr>
            <a:r>
              <a:rPr lang="en-US" b="1" dirty="0" smtClean="0"/>
              <a:t>5. Presentations</a:t>
            </a:r>
          </a:p>
          <a:p>
            <a:pPr marL="514350" indent="-514350" algn="just">
              <a:buNone/>
            </a:pPr>
            <a:r>
              <a:rPr lang="en-US" dirty="0" smtClean="0"/>
              <a:t>Co-teachers will make presentations  about traditions and</a:t>
            </a:r>
          </a:p>
          <a:p>
            <a:pPr marL="514350" indent="-514350" algn="just">
              <a:buNone/>
            </a:pPr>
            <a:r>
              <a:rPr lang="en-US" dirty="0" smtClean="0"/>
              <a:t>culture of the chosen countries which  they had  researched</a:t>
            </a:r>
          </a:p>
          <a:p>
            <a:pPr marL="514350" indent="-514350" algn="just">
              <a:buNone/>
            </a:pPr>
            <a:r>
              <a:rPr lang="en-US" dirty="0" smtClean="0"/>
              <a:t>before the workshop. </a:t>
            </a:r>
          </a:p>
          <a:p>
            <a:pPr marL="514350" indent="-514350">
              <a:buNone/>
            </a:pPr>
            <a:r>
              <a:rPr lang="en-US" b="1" dirty="0" smtClean="0"/>
              <a:t>6. Conclusions:  DOs  and  DON’Ts   </a:t>
            </a:r>
          </a:p>
          <a:p>
            <a:pPr>
              <a:buNone/>
            </a:pPr>
            <a:r>
              <a:rPr lang="en-US" dirty="0" smtClean="0"/>
              <a:t>Participants moderated by co-teachers will make a list of Dos</a:t>
            </a:r>
          </a:p>
          <a:p>
            <a:pPr>
              <a:buNone/>
            </a:pPr>
            <a:r>
              <a:rPr lang="en-US" dirty="0" smtClean="0"/>
              <a:t>and  DON’Ts in those three countries.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 of the activity </a:t>
            </a:r>
            <a:br>
              <a:rPr lang="en-US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Participants will fill in a worksheet  with :</a:t>
            </a:r>
          </a:p>
          <a:p>
            <a:pPr>
              <a:buNone/>
            </a:pPr>
            <a:r>
              <a:rPr lang="en-US" dirty="0" smtClean="0"/>
              <a:t>1. What they  had known about these countries before attending this course </a:t>
            </a:r>
          </a:p>
          <a:p>
            <a:pPr>
              <a:buNone/>
            </a:pPr>
            <a:r>
              <a:rPr lang="en-US" dirty="0" smtClean="0"/>
              <a:t>2. What they’ve learned in this course </a:t>
            </a:r>
          </a:p>
          <a:p>
            <a:pPr>
              <a:buNone/>
            </a:pPr>
            <a:r>
              <a:rPr lang="en-US" dirty="0" smtClean="0"/>
              <a:t>3. What more they  would like to know about the multicultural environment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ro-RO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14480" y="4714884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I’d known that …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I’ve learned that…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would like to find out about …</a:t>
                      </a:r>
                      <a:endParaRPr lang="ro-RO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Observations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r>
              <a:rPr lang="en-US" dirty="0" smtClean="0"/>
              <a:t>The frame of this workshop can be adjusted to various  topics  and it wants to prove  that co-teaching make students to be involvement in all the three stages of a learning activity ( planning, implementation and evaluation ).  </a:t>
            </a:r>
          </a:p>
          <a:p>
            <a:pPr lvl="1"/>
            <a:r>
              <a:rPr lang="en-US" dirty="0" smtClean="0"/>
              <a:t>Students/learners may change their role of co-teachers for the following classes / workshops </a:t>
            </a:r>
            <a:r>
              <a:rPr lang="en-US" smtClean="0"/>
              <a:t>. 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082924"/>
          </a:xfrm>
        </p:spPr>
        <p:txBody>
          <a:bodyPr>
            <a:normAutofit/>
          </a:bodyPr>
          <a:lstStyle/>
          <a:p>
            <a:r>
              <a:rPr lang="en-US" dirty="0" smtClean="0"/>
              <a:t>Thank you for your attention and good luck in your teaching </a:t>
            </a:r>
            <a:r>
              <a:rPr lang="ro-RO" dirty="0" smtClean="0"/>
              <a:t>and learning </a:t>
            </a:r>
            <a:r>
              <a:rPr lang="en-US" dirty="0" smtClean="0"/>
              <a:t>activities !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429132"/>
            <a:ext cx="7772400" cy="1590668"/>
          </a:xfrm>
        </p:spPr>
        <p:txBody>
          <a:bodyPr/>
          <a:lstStyle/>
          <a:p>
            <a:r>
              <a:rPr lang="en-US" dirty="0" smtClean="0"/>
              <a:t>Made </a:t>
            </a:r>
            <a:r>
              <a:rPr lang="en-US" smtClean="0"/>
              <a:t>by  </a:t>
            </a:r>
            <a:r>
              <a:rPr lang="en-US" dirty="0" smtClean="0"/>
              <a:t>VOLARE </a:t>
            </a:r>
            <a:r>
              <a:rPr lang="ro-RO" dirty="0" smtClean="0"/>
              <a:t> </a:t>
            </a:r>
            <a:r>
              <a:rPr lang="en-US" dirty="0" smtClean="0"/>
              <a:t>Romanian Team 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3600" dirty="0" smtClean="0"/>
              <a:t>The content of this workshop refers to...</a:t>
            </a:r>
            <a:endParaRPr lang="ro-R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o-RO" dirty="0" smtClean="0"/>
              <a:t> misunderstandings  in </a:t>
            </a:r>
            <a:r>
              <a:rPr lang="en-US" dirty="0" smtClean="0"/>
              <a:t>the</a:t>
            </a:r>
            <a:r>
              <a:rPr lang="ro-RO" dirty="0" smtClean="0"/>
              <a:t> European cultural environment </a:t>
            </a:r>
            <a:endParaRPr lang="en-US" dirty="0" smtClean="0"/>
          </a:p>
          <a:p>
            <a:pPr>
              <a:buNone/>
            </a:pPr>
            <a:endParaRPr lang="ro-RO" dirty="0"/>
          </a:p>
        </p:txBody>
      </p:sp>
      <p:pic>
        <p:nvPicPr>
          <p:cNvPr id="4" name="Grafik 6" descr="Beschreibung: http://sielearning.tafensw.edu.au/MCS/9362/Sterilisation%20disk%203/lo/7374/graphics/4181_f0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214554"/>
            <a:ext cx="457203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Participants</a:t>
            </a:r>
            <a:r>
              <a:rPr lang="en-US" dirty="0" smtClean="0"/>
              <a:t>          Actors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ro-RO" dirty="0" smtClean="0"/>
              <a:t>Tutors/Teachers </a:t>
            </a:r>
            <a:r>
              <a:rPr lang="en-US" dirty="0" smtClean="0"/>
              <a:t>&amp;</a:t>
            </a:r>
            <a:r>
              <a:rPr lang="ro-RO" dirty="0" smtClean="0"/>
              <a:t> </a:t>
            </a:r>
            <a:r>
              <a:rPr lang="en-US" dirty="0" smtClean="0"/>
              <a:t>   </a:t>
            </a:r>
            <a:r>
              <a:rPr lang="ro-RO" dirty="0" smtClean="0"/>
              <a:t>Learners/Students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ro-RO" dirty="0" smtClean="0"/>
              <a:t>1 Tutor/Teacher – </a:t>
            </a:r>
            <a:r>
              <a:rPr lang="ro-RO" b="1" i="1" dirty="0" smtClean="0"/>
              <a:t>moderator</a:t>
            </a:r>
            <a:r>
              <a:rPr lang="ro-RO" dirty="0" smtClean="0"/>
              <a:t> </a:t>
            </a:r>
          </a:p>
          <a:p>
            <a:r>
              <a:rPr lang="ro-RO" dirty="0" smtClean="0"/>
              <a:t>3 Learners/ Students – </a:t>
            </a:r>
            <a:r>
              <a:rPr lang="ro-RO" b="1" i="1" dirty="0" smtClean="0"/>
              <a:t>co-teachers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Main Objectives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o-RO" dirty="0" smtClean="0"/>
              <a:t>To identify</a:t>
            </a:r>
            <a:r>
              <a:rPr lang="en-US" dirty="0" smtClean="0"/>
              <a:t> </a:t>
            </a:r>
            <a:r>
              <a:rPr lang="ro-RO" dirty="0" smtClean="0"/>
              <a:t>different situations</a:t>
            </a:r>
            <a:r>
              <a:rPr lang="en-US" dirty="0" smtClean="0"/>
              <a:t> </a:t>
            </a:r>
            <a:r>
              <a:rPr lang="ro-RO" dirty="0" smtClean="0"/>
              <a:t>which can bring  misunderstandings in a multicultural environment </a:t>
            </a:r>
          </a:p>
          <a:p>
            <a:pPr algn="just"/>
            <a:r>
              <a:rPr lang="ro-RO" dirty="0" smtClean="0"/>
              <a:t>To achieve knowledge about  the culture of 3 European  countries ( different than the ones of participants  )  </a:t>
            </a:r>
          </a:p>
          <a:p>
            <a:pPr algn="just">
              <a:buNone/>
            </a:pPr>
            <a:r>
              <a:rPr lang="ro-RO" dirty="0" smtClean="0"/>
              <a:t> 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Strategies / Methods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1"/>
          <a:lstStyle/>
          <a:p>
            <a:r>
              <a:rPr lang="ro-RO" dirty="0" smtClean="0"/>
              <a:t>Self – research </a:t>
            </a:r>
          </a:p>
          <a:p>
            <a:r>
              <a:rPr lang="ro-RO" dirty="0" smtClean="0"/>
              <a:t>Role - play </a:t>
            </a:r>
          </a:p>
          <a:p>
            <a:r>
              <a:rPr lang="ro-RO" dirty="0" smtClean="0"/>
              <a:t>Debates</a:t>
            </a:r>
          </a:p>
          <a:p>
            <a:r>
              <a:rPr lang="ro-RO" dirty="0" smtClean="0"/>
              <a:t>Presentations about self-research concerning  European culture</a:t>
            </a:r>
          </a:p>
          <a:p>
            <a:r>
              <a:rPr lang="ro-RO" dirty="0" smtClean="0"/>
              <a:t>Feedback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o-RO" dirty="0" smtClean="0"/>
          </a:p>
          <a:p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Duration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o-RO" dirty="0" smtClean="0"/>
              <a:t>For the co-teachers </a:t>
            </a:r>
            <a:r>
              <a:rPr lang="en-US" dirty="0" smtClean="0"/>
              <a:t>‘ s</a:t>
            </a:r>
            <a:r>
              <a:rPr lang="ro-RO" dirty="0" smtClean="0"/>
              <a:t>elf-research and power-point presentations -  2 hours</a:t>
            </a:r>
          </a:p>
          <a:p>
            <a:r>
              <a:rPr lang="ro-RO" dirty="0" smtClean="0"/>
              <a:t>For the workshop activities – 50 minutes 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             Resources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/>
          <a:lstStyle/>
          <a:p>
            <a:r>
              <a:rPr lang="en-US" dirty="0" smtClean="0"/>
              <a:t>Computer                                                                                       </a:t>
            </a:r>
          </a:p>
          <a:p>
            <a:r>
              <a:rPr lang="en-US" dirty="0" smtClean="0"/>
              <a:t>Video-projector</a:t>
            </a:r>
          </a:p>
          <a:p>
            <a:r>
              <a:rPr lang="en-US" dirty="0" smtClean="0"/>
              <a:t>Worksheets</a:t>
            </a:r>
          </a:p>
          <a:p>
            <a:r>
              <a:rPr lang="en-US" dirty="0" smtClean="0"/>
              <a:t>Whiteboard / flipchart </a:t>
            </a:r>
          </a:p>
          <a:p>
            <a:r>
              <a:rPr lang="en-US" dirty="0" smtClean="0"/>
              <a:t>Markers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Internet </a:t>
            </a:r>
          </a:p>
          <a:p>
            <a:r>
              <a:rPr lang="en-US" dirty="0" smtClean="0"/>
              <a:t>Books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540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Workshop ‘s Activities: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858280" cy="564360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1</a:t>
            </a:r>
            <a:r>
              <a:rPr lang="en-US" sz="2400" b="1" dirty="0" smtClean="0"/>
              <a:t>. Warm-up  ( Moderator ) </a:t>
            </a:r>
          </a:p>
          <a:p>
            <a:pPr marL="514350" indent="-514350" algn="just">
              <a:buNone/>
            </a:pPr>
            <a:r>
              <a:rPr lang="en-US" sz="2400" dirty="0" smtClean="0"/>
              <a:t> The moderator starts with a joke about people from different</a:t>
            </a:r>
          </a:p>
          <a:p>
            <a:pPr marL="514350" indent="-514350" algn="just">
              <a:buNone/>
            </a:pPr>
            <a:r>
              <a:rPr lang="en-US" sz="2400" dirty="0" smtClean="0"/>
              <a:t>countries, taking care of not bringing offence to a nation .</a:t>
            </a:r>
          </a:p>
          <a:p>
            <a:pPr marL="514350" indent="-514350">
              <a:buNone/>
            </a:pPr>
            <a:r>
              <a:rPr lang="en-US" sz="2400" dirty="0" smtClean="0"/>
              <a:t>e.g. </a:t>
            </a:r>
            <a:r>
              <a:rPr lang="ro-RO" sz="2400" dirty="0" smtClean="0"/>
              <a:t> Can you guess where was this picture taken ?</a:t>
            </a:r>
          </a:p>
          <a:p>
            <a:pPr marL="514350" indent="-514350">
              <a:buNone/>
            </a:pPr>
            <a:endParaRPr lang="ro-RO" sz="2400" dirty="0" smtClean="0"/>
          </a:p>
          <a:p>
            <a:pPr marL="514350" indent="-514350">
              <a:buNone/>
            </a:pPr>
            <a:endParaRPr lang="ro-RO" sz="2400" dirty="0" smtClean="0"/>
          </a:p>
          <a:p>
            <a:pPr marL="514350" indent="-514350">
              <a:buNone/>
            </a:pPr>
            <a:endParaRPr lang="ro-RO" sz="2400" dirty="0" smtClean="0"/>
          </a:p>
          <a:p>
            <a:pPr marL="514350" indent="-514350">
              <a:buNone/>
            </a:pPr>
            <a:endParaRPr lang="ro-RO" sz="2400" dirty="0" smtClean="0"/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400" b="1" dirty="0" smtClean="0"/>
              <a:t>2.  Reflection ( Moderator ) </a:t>
            </a:r>
          </a:p>
          <a:p>
            <a:pPr marL="514350" indent="-514350">
              <a:buNone/>
            </a:pPr>
            <a:r>
              <a:rPr lang="en-US" sz="2400" dirty="0" smtClean="0"/>
              <a:t>What  do you think about the following statement :</a:t>
            </a:r>
          </a:p>
          <a:p>
            <a:pPr marL="514350" indent="-514350">
              <a:buNone/>
            </a:pPr>
            <a:r>
              <a:rPr lang="en-US" sz="2400" dirty="0" smtClean="0"/>
              <a:t>                  </a:t>
            </a:r>
            <a:r>
              <a:rPr lang="en-US" sz="2400" i="1" dirty="0" smtClean="0"/>
              <a:t>When you are in Rome do as Romans do !  </a:t>
            </a:r>
            <a:endParaRPr lang="ro-RO" sz="2400" i="1" dirty="0"/>
          </a:p>
        </p:txBody>
      </p:sp>
      <p:pic>
        <p:nvPicPr>
          <p:cNvPr id="4" name="Grafik 5" descr="Beschreibung: http://1.bp.blogspot.com/_SZSrvFnNoSA/TR9stgEDL1I/AAAAAAAABRc/WZtqZIgZ9f0/s1600/imagini_haioase_din_romania_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786058"/>
            <a:ext cx="373116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143000"/>
          </a:xfrm>
        </p:spPr>
        <p:txBody>
          <a:bodyPr/>
          <a:lstStyle/>
          <a:p>
            <a:r>
              <a:rPr lang="en-US" dirty="0" smtClean="0"/>
              <a:t>Workshop’s Activities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447800"/>
            <a:ext cx="8258204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3. Role – playing ( Participants) </a:t>
            </a:r>
          </a:p>
          <a:p>
            <a:pPr>
              <a:buNone/>
            </a:pPr>
            <a:r>
              <a:rPr lang="en-US" dirty="0" smtClean="0"/>
              <a:t>	The three co-teachers split the participants into small groups  and give worksheets with  tasks about factual situations which  can bring to cultural misunderstandings.</a:t>
            </a:r>
          </a:p>
          <a:p>
            <a:pPr>
              <a:buNone/>
            </a:pPr>
            <a:r>
              <a:rPr lang="en-US" dirty="0" smtClean="0"/>
              <a:t>e.g. :  A visit to a family from a different culture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A business meeting with a person from another </a:t>
            </a:r>
            <a:r>
              <a:rPr lang="en-US" dirty="0" smtClean="0"/>
              <a:t>country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A traditional  wedding of friends from </a:t>
            </a:r>
            <a:r>
              <a:rPr lang="en-US" smtClean="0"/>
              <a:t>another </a:t>
            </a:r>
            <a:r>
              <a:rPr lang="en-US" smtClean="0"/>
              <a:t>country 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217</TotalTime>
  <Words>406</Words>
  <Application>Microsoft Office PowerPoint</Application>
  <PresentationFormat>On-screen Show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VOLARE PROJECT</vt:lpstr>
      <vt:lpstr>The content of this workshop refers to...</vt:lpstr>
      <vt:lpstr>Participants          Actors </vt:lpstr>
      <vt:lpstr>Main Objectives</vt:lpstr>
      <vt:lpstr>Strategies / Methods</vt:lpstr>
      <vt:lpstr>Duration </vt:lpstr>
      <vt:lpstr>Materials              Resources</vt:lpstr>
      <vt:lpstr>Workshop ‘s Activities:</vt:lpstr>
      <vt:lpstr>Workshop’s Activities </vt:lpstr>
      <vt:lpstr>Workshop’s Activities </vt:lpstr>
      <vt:lpstr>Evaluation of the activity  </vt:lpstr>
      <vt:lpstr>Observations</vt:lpstr>
      <vt:lpstr>Thank you for your attention and good luck in your teaching and learning activities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VOLARE PROJECT</dc:title>
  <dc:creator>Anca</dc:creator>
  <cp:lastModifiedBy>Anca</cp:lastModifiedBy>
  <cp:revision>55</cp:revision>
  <dcterms:created xsi:type="dcterms:W3CDTF">2012-04-23T20:11:01Z</dcterms:created>
  <dcterms:modified xsi:type="dcterms:W3CDTF">2012-05-14T11:54:33Z</dcterms:modified>
</cp:coreProperties>
</file>